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16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 verbe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4300" y="179916"/>
            <a:ext cx="9423400" cy="1325563"/>
          </a:xfrm>
        </p:spPr>
        <p:txBody>
          <a:bodyPr/>
          <a:lstStyle/>
          <a:p>
            <a:r>
              <a:rPr lang="fr-FR" b="1" dirty="0"/>
              <a:t>Donne l’infinitif du verbe et son groupe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698" y="1692003"/>
            <a:ext cx="509677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000" dirty="0"/>
              <a:t>Boucle d’Or découvrit une maison au milieu de la forêt.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3698647-BF25-4E35-9A87-DE628D49A812}"/>
              </a:ext>
            </a:extLst>
          </p:cNvPr>
          <p:cNvSpPr txBox="1">
            <a:spLocks/>
          </p:cNvSpPr>
          <p:nvPr/>
        </p:nvSpPr>
        <p:spPr>
          <a:xfrm>
            <a:off x="6001110" y="1692003"/>
            <a:ext cx="509677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4000" dirty="0"/>
              <a:t>Blanche Neige a remarqué la maisonnette au milieu des bois. </a:t>
            </a:r>
          </a:p>
        </p:txBody>
      </p:sp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E575C66E-F925-44F1-998A-47B47C005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698" y="1692003"/>
            <a:ext cx="509677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000" dirty="0"/>
              <a:t>Découvrir </a:t>
            </a:r>
          </a:p>
          <a:p>
            <a:pPr marL="0" indent="0">
              <a:buNone/>
            </a:pPr>
            <a:r>
              <a:rPr lang="fr-FR" sz="4000" dirty="0"/>
              <a:t>3</a:t>
            </a:r>
            <a:r>
              <a:rPr lang="fr-FR" sz="4000" baseline="30000" dirty="0"/>
              <a:t>e</a:t>
            </a:r>
            <a:r>
              <a:rPr lang="fr-FR" sz="4000" dirty="0"/>
              <a:t> groupe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A02CC7A4-0281-4DFA-9EB4-4499CDDB8668}"/>
              </a:ext>
            </a:extLst>
          </p:cNvPr>
          <p:cNvSpPr txBox="1">
            <a:spLocks/>
          </p:cNvSpPr>
          <p:nvPr/>
        </p:nvSpPr>
        <p:spPr>
          <a:xfrm>
            <a:off x="6001110" y="1692003"/>
            <a:ext cx="509677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4000" dirty="0"/>
              <a:t>Remarquer</a:t>
            </a:r>
          </a:p>
          <a:p>
            <a:pPr marL="0" indent="0">
              <a:buNone/>
            </a:pPr>
            <a:r>
              <a:rPr lang="fr-FR" sz="4000" dirty="0"/>
              <a:t>1</a:t>
            </a:r>
            <a:r>
              <a:rPr lang="fr-FR" sz="4000" baseline="30000" dirty="0"/>
              <a:t>er</a:t>
            </a:r>
            <a:r>
              <a:rPr lang="fr-FR" sz="4000" dirty="0"/>
              <a:t> groupe</a:t>
            </a:r>
          </a:p>
        </p:txBody>
      </p:sp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4300" y="179916"/>
            <a:ext cx="9423400" cy="1325563"/>
          </a:xfrm>
        </p:spPr>
        <p:txBody>
          <a:bodyPr/>
          <a:lstStyle/>
          <a:p>
            <a:r>
              <a:rPr lang="fr-FR" b="1" dirty="0"/>
              <a:t>Donne l’infinitif du verbe et son groupe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698" y="1692003"/>
            <a:ext cx="509677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000" dirty="0"/>
              <a:t>Les trois ours s’étonnèrent de voir une chaise cassée dans leur cuisine.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3698647-BF25-4E35-9A87-DE628D49A812}"/>
              </a:ext>
            </a:extLst>
          </p:cNvPr>
          <p:cNvSpPr txBox="1">
            <a:spLocks/>
          </p:cNvSpPr>
          <p:nvPr/>
        </p:nvSpPr>
        <p:spPr>
          <a:xfrm>
            <a:off x="6001110" y="1692003"/>
            <a:ext cx="509677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4000" dirty="0"/>
              <a:t>Les sept nains prirent soin de Blanche Neige dès son arrivée. </a:t>
            </a:r>
          </a:p>
        </p:txBody>
      </p:sp>
    </p:spTree>
    <p:extLst>
      <p:ext uri="{BB962C8B-B14F-4D97-AF65-F5344CB8AC3E}">
        <p14:creationId xmlns:p14="http://schemas.microsoft.com/office/powerpoint/2010/main" val="3927837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E575C66E-F925-44F1-998A-47B47C005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698" y="1692003"/>
            <a:ext cx="509677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000" dirty="0"/>
              <a:t>S’étonner</a:t>
            </a:r>
          </a:p>
          <a:p>
            <a:pPr marL="0" indent="0">
              <a:buNone/>
            </a:pPr>
            <a:r>
              <a:rPr lang="fr-FR" sz="4000" dirty="0"/>
              <a:t>1</a:t>
            </a:r>
            <a:r>
              <a:rPr lang="fr-FR" sz="4000" baseline="30000" dirty="0"/>
              <a:t>er</a:t>
            </a:r>
            <a:r>
              <a:rPr lang="fr-FR" sz="4000" dirty="0"/>
              <a:t> groupe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A02CC7A4-0281-4DFA-9EB4-4499CDDB8668}"/>
              </a:ext>
            </a:extLst>
          </p:cNvPr>
          <p:cNvSpPr txBox="1">
            <a:spLocks/>
          </p:cNvSpPr>
          <p:nvPr/>
        </p:nvSpPr>
        <p:spPr>
          <a:xfrm>
            <a:off x="6001110" y="1692003"/>
            <a:ext cx="509677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4000" dirty="0"/>
              <a:t>Prendre </a:t>
            </a:r>
          </a:p>
          <a:p>
            <a:pPr marL="0" indent="0">
              <a:buNone/>
            </a:pPr>
            <a:r>
              <a:rPr lang="fr-FR" sz="4000" dirty="0"/>
              <a:t>3</a:t>
            </a:r>
            <a:r>
              <a:rPr lang="fr-FR" sz="4000" baseline="30000" dirty="0"/>
              <a:t>e</a:t>
            </a:r>
            <a:r>
              <a:rPr lang="fr-FR" sz="4000" dirty="0"/>
              <a:t> groupe</a:t>
            </a:r>
          </a:p>
        </p:txBody>
      </p:sp>
    </p:spTree>
    <p:extLst>
      <p:ext uri="{BB962C8B-B14F-4D97-AF65-F5344CB8AC3E}">
        <p14:creationId xmlns:p14="http://schemas.microsoft.com/office/powerpoint/2010/main" val="2901706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4300" y="179916"/>
            <a:ext cx="9423400" cy="1325563"/>
          </a:xfrm>
        </p:spPr>
        <p:txBody>
          <a:bodyPr/>
          <a:lstStyle/>
          <a:p>
            <a:r>
              <a:rPr lang="fr-FR" b="1" dirty="0"/>
              <a:t>Donne l’infinitif du verbe et son groupe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698" y="1692003"/>
            <a:ext cx="509677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000" dirty="0"/>
              <a:t>La soupe était trop chaude, ou trop salée.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3698647-BF25-4E35-9A87-DE628D49A812}"/>
              </a:ext>
            </a:extLst>
          </p:cNvPr>
          <p:cNvSpPr txBox="1">
            <a:spLocks/>
          </p:cNvSpPr>
          <p:nvPr/>
        </p:nvSpPr>
        <p:spPr>
          <a:xfrm>
            <a:off x="6001110" y="1692003"/>
            <a:ext cx="509677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4000" dirty="0"/>
              <a:t>Chaque jour, Blanche neige devait faire les corvées de la maison pendant le travail des sept nains. </a:t>
            </a:r>
          </a:p>
        </p:txBody>
      </p:sp>
    </p:spTree>
    <p:extLst>
      <p:ext uri="{BB962C8B-B14F-4D97-AF65-F5344CB8AC3E}">
        <p14:creationId xmlns:p14="http://schemas.microsoft.com/office/powerpoint/2010/main" val="2299004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E575C66E-F925-44F1-998A-47B47C005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698" y="1692003"/>
            <a:ext cx="509677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000" dirty="0"/>
              <a:t>être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A02CC7A4-0281-4DFA-9EB4-4499CDDB8668}"/>
              </a:ext>
            </a:extLst>
          </p:cNvPr>
          <p:cNvSpPr txBox="1">
            <a:spLocks/>
          </p:cNvSpPr>
          <p:nvPr/>
        </p:nvSpPr>
        <p:spPr>
          <a:xfrm>
            <a:off x="6001110" y="1692003"/>
            <a:ext cx="509677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4000" dirty="0"/>
              <a:t>Devoir</a:t>
            </a:r>
          </a:p>
          <a:p>
            <a:pPr marL="0" indent="0">
              <a:buNone/>
            </a:pPr>
            <a:r>
              <a:rPr lang="fr-FR" sz="4000" dirty="0"/>
              <a:t>3</a:t>
            </a:r>
            <a:r>
              <a:rPr lang="fr-FR" sz="4000" baseline="30000" dirty="0"/>
              <a:t>e</a:t>
            </a:r>
            <a:r>
              <a:rPr lang="fr-FR" sz="4000" dirty="0"/>
              <a:t> groupe</a:t>
            </a:r>
          </a:p>
        </p:txBody>
      </p:sp>
    </p:spTree>
    <p:extLst>
      <p:ext uri="{BB962C8B-B14F-4D97-AF65-F5344CB8AC3E}">
        <p14:creationId xmlns:p14="http://schemas.microsoft.com/office/powerpoint/2010/main" val="681567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4300" y="179916"/>
            <a:ext cx="9423400" cy="1325563"/>
          </a:xfrm>
        </p:spPr>
        <p:txBody>
          <a:bodyPr/>
          <a:lstStyle/>
          <a:p>
            <a:r>
              <a:rPr lang="fr-FR" b="1" dirty="0"/>
              <a:t>Donne l’infinitif du verbe et son groupe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698" y="1692003"/>
            <a:ext cx="509677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000" dirty="0"/>
              <a:t>Les trois ours finirent par découvrir la fillette endormie dans un de leurs lits.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3698647-BF25-4E35-9A87-DE628D49A812}"/>
              </a:ext>
            </a:extLst>
          </p:cNvPr>
          <p:cNvSpPr txBox="1">
            <a:spLocks/>
          </p:cNvSpPr>
          <p:nvPr/>
        </p:nvSpPr>
        <p:spPr>
          <a:xfrm>
            <a:off x="6001110" y="1692003"/>
            <a:ext cx="5096774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4000" dirty="0"/>
              <a:t>Se méfiant de la sorcière, Blanche Neige obéissait aux nombreuses recommandations de sécurité de ses amis. </a:t>
            </a:r>
          </a:p>
        </p:txBody>
      </p:sp>
    </p:spTree>
    <p:extLst>
      <p:ext uri="{BB962C8B-B14F-4D97-AF65-F5344CB8AC3E}">
        <p14:creationId xmlns:p14="http://schemas.microsoft.com/office/powerpoint/2010/main" val="171216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E575C66E-F925-44F1-998A-47B47C005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698" y="1692003"/>
            <a:ext cx="509677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000" dirty="0"/>
              <a:t>finir</a:t>
            </a:r>
          </a:p>
          <a:p>
            <a:pPr marL="0" indent="0">
              <a:buNone/>
            </a:pPr>
            <a:r>
              <a:rPr lang="fr-FR" sz="4000" dirty="0"/>
              <a:t>2</a:t>
            </a:r>
            <a:r>
              <a:rPr lang="fr-FR" sz="4000" baseline="30000" dirty="0"/>
              <a:t>e</a:t>
            </a:r>
            <a:r>
              <a:rPr lang="fr-FR" sz="4000" dirty="0"/>
              <a:t> groupe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A02CC7A4-0281-4DFA-9EB4-4499CDDB8668}"/>
              </a:ext>
            </a:extLst>
          </p:cNvPr>
          <p:cNvSpPr txBox="1">
            <a:spLocks/>
          </p:cNvSpPr>
          <p:nvPr/>
        </p:nvSpPr>
        <p:spPr>
          <a:xfrm>
            <a:off x="6001110" y="1692003"/>
            <a:ext cx="509677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4000"/>
              <a:t>obéir</a:t>
            </a:r>
            <a:endParaRPr lang="fr-FR" sz="4000" dirty="0"/>
          </a:p>
          <a:p>
            <a:pPr marL="0" indent="0">
              <a:buNone/>
            </a:pPr>
            <a:r>
              <a:rPr lang="fr-FR" sz="4000" dirty="0"/>
              <a:t>2</a:t>
            </a:r>
            <a:r>
              <a:rPr lang="fr-FR" sz="4000" baseline="30000" dirty="0"/>
              <a:t>e</a:t>
            </a:r>
            <a:r>
              <a:rPr lang="fr-FR" sz="4000" dirty="0"/>
              <a:t> groupe</a:t>
            </a:r>
          </a:p>
        </p:txBody>
      </p:sp>
    </p:spTree>
    <p:extLst>
      <p:ext uri="{BB962C8B-B14F-4D97-AF65-F5344CB8AC3E}">
        <p14:creationId xmlns:p14="http://schemas.microsoft.com/office/powerpoint/2010/main" val="2205575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223</Words>
  <Application>Microsoft Office PowerPoint</Application>
  <PresentationFormat>Grand écran</PresentationFormat>
  <Paragraphs>75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4</vt:lpstr>
      <vt:lpstr>Donne l’infinitif du verbe et son groupe : </vt:lpstr>
      <vt:lpstr>Correction</vt:lpstr>
      <vt:lpstr>Donne l’infinitif du verbe et son groupe : </vt:lpstr>
      <vt:lpstr>Correction</vt:lpstr>
      <vt:lpstr>Donne l’infinitif du verbe et son groupe : </vt:lpstr>
      <vt:lpstr>Correction</vt:lpstr>
      <vt:lpstr>Donne l’infinitif du verbe et son groupe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19</cp:revision>
  <dcterms:created xsi:type="dcterms:W3CDTF">2021-07-17T07:25:24Z</dcterms:created>
  <dcterms:modified xsi:type="dcterms:W3CDTF">2021-08-22T10:24:04Z</dcterms:modified>
</cp:coreProperties>
</file>